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3"/>
  </p:notesMasterIdLst>
  <p:handoutMasterIdLst>
    <p:handoutMasterId r:id="rId44"/>
  </p:handoutMasterIdLst>
  <p:sldIdLst>
    <p:sldId id="260" r:id="rId18"/>
    <p:sldId id="261" r:id="rId19"/>
    <p:sldId id="262" r:id="rId20"/>
    <p:sldId id="264" r:id="rId21"/>
    <p:sldId id="265" r:id="rId22"/>
    <p:sldId id="268" r:id="rId23"/>
    <p:sldId id="269" r:id="rId24"/>
    <p:sldId id="270" r:id="rId25"/>
    <p:sldId id="271" r:id="rId26"/>
    <p:sldId id="272" r:id="rId27"/>
    <p:sldId id="275" r:id="rId28"/>
    <p:sldId id="276" r:id="rId29"/>
    <p:sldId id="277" r:id="rId30"/>
    <p:sldId id="274" r:id="rId31"/>
    <p:sldId id="278" r:id="rId32"/>
    <p:sldId id="288" r:id="rId33"/>
    <p:sldId id="289" r:id="rId34"/>
    <p:sldId id="282" r:id="rId35"/>
    <p:sldId id="283" r:id="rId36"/>
    <p:sldId id="284" r:id="rId37"/>
    <p:sldId id="280" r:id="rId38"/>
    <p:sldId id="281" r:id="rId39"/>
    <p:sldId id="285" r:id="rId40"/>
    <p:sldId id="286" r:id="rId41"/>
    <p:sldId id="28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sert Song" id="{F8F5AE35-0A9E-4E44-A5EF-934C8A2FCE0C}">
          <p14:sldIdLst>
            <p14:sldId id="260"/>
          </p14:sldIdLst>
        </p14:section>
        <p14:section name="Verse 1-2" id="{16DF3CCD-89E2-416C-8A5C-D4D8297DB0A9}">
          <p14:sldIdLst>
            <p14:sldId id="261"/>
            <p14:sldId id="262"/>
          </p14:sldIdLst>
        </p14:section>
        <p14:section name="Verse 2" id="{B2249028-A27F-4950-86A9-CE7EBB9BA5F3}">
          <p14:sldIdLst>
            <p14:sldId id="264"/>
            <p14:sldId id="265"/>
          </p14:sldIdLst>
        </p14:section>
        <p14:section name="Chorus" id="{4620C65E-8F56-4BE3-BF1A-D330F145A524}">
          <p14:sldIdLst>
            <p14:sldId id="268"/>
            <p14:sldId id="269"/>
            <p14:sldId id="270"/>
          </p14:sldIdLst>
        </p14:section>
        <p14:section name="Verse 3" id="{17E1F359-4B40-43E6-A7BC-B42289C582AB}">
          <p14:sldIdLst>
            <p14:sldId id="271"/>
            <p14:sldId id="272"/>
          </p14:sldIdLst>
        </p14:section>
        <p14:section name="Chorus" id="{FA7F53C3-95F5-41F2-BD12-F4B215FC2652}">
          <p14:sldIdLst>
            <p14:sldId id="275"/>
            <p14:sldId id="276"/>
            <p14:sldId id="277"/>
          </p14:sldIdLst>
        </p14:section>
        <p14:section name="Bridge" id="{BB4A766D-7E3A-4F06-AEDF-ABBBA55DEFB7}">
          <p14:sldIdLst>
            <p14:sldId id="274"/>
            <p14:sldId id="278"/>
            <p14:sldId id="288"/>
            <p14:sldId id="289"/>
          </p14:sldIdLst>
        </p14:section>
        <p14:section name="Chorus" id="{E0A62454-DB3B-4DA8-9AC2-CBB8BF124FD4}">
          <p14:sldIdLst>
            <p14:sldId id="282"/>
            <p14:sldId id="283"/>
            <p14:sldId id="284"/>
          </p14:sldIdLst>
        </p14:section>
        <p14:section name="Verse 4" id="{DEC0B96E-39A8-44F4-A66B-1D8674410C99}">
          <p14:sldIdLst>
            <p14:sldId id="280"/>
            <p14:sldId id="281"/>
          </p14:sldIdLst>
        </p14:section>
        <p14:section name="Chorus" id="{E991FA1D-AF36-4BE1-BD9F-2811546882B1}">
          <p14:sldIdLst>
            <p14:sldId id="285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1124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slide" Target="slides/slide25.xml"/><Relationship Id="rId47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viewProps" Target="viewProps.xml"/><Relationship Id="rId20" Type="http://schemas.openxmlformats.org/officeDocument/2006/relationships/slide" Target="slides/slide3.xml"/><Relationship Id="rId4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am a conqueror and co-heir with Christ</a:t>
            </a:r>
          </a:p>
          <a:p>
            <a:pPr latinLnBrk="1"/>
            <a:r>
              <a:rPr lang="en-US" dirty="0"/>
              <a:t>So firm on His promise I'll stand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327143001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I will bring praise, I will bring praise</a:t>
            </a:r>
          </a:p>
          <a:p>
            <a:pPr latinLnBrk="1"/>
            <a:r>
              <a:rPr lang="en-US" dirty="0"/>
              <a:t>No weapon formed against me shall remain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1151244301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will rejoice, I will declare</a:t>
            </a:r>
          </a:p>
          <a:p>
            <a:pPr latinLnBrk="1"/>
            <a:r>
              <a:rPr lang="en-US" dirty="0"/>
              <a:t>God is my victory and He is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127819786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1664762735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All of my life, In every season</a:t>
            </a:r>
          </a:p>
          <a:p>
            <a:pPr latinLnBrk="1"/>
            <a:r>
              <a:rPr lang="en-US" dirty="0"/>
              <a:t>You are still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1594223807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have a reason to sing</a:t>
            </a:r>
          </a:p>
          <a:p>
            <a:pPr latinLnBrk="1"/>
            <a:r>
              <a:rPr lang="en-US" dirty="0"/>
              <a:t>I have a reason to worship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191650674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All of my life, In every season</a:t>
            </a:r>
          </a:p>
          <a:p>
            <a:pPr latinLnBrk="1"/>
            <a:r>
              <a:rPr lang="en-US" dirty="0"/>
              <a:t>You are still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4026480872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have a reason to sing</a:t>
            </a:r>
          </a:p>
          <a:p>
            <a:pPr latinLnBrk="1"/>
            <a:r>
              <a:rPr lang="en-US" dirty="0"/>
              <a:t>I have a reason to worship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483734325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I will bring praise, I will bring praise</a:t>
            </a:r>
          </a:p>
          <a:p>
            <a:pPr latinLnBrk="1"/>
            <a:r>
              <a:rPr lang="en-US" dirty="0"/>
              <a:t>No weapon formed against me shall remain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2861413140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will rejoice, I will declare</a:t>
            </a:r>
          </a:p>
          <a:p>
            <a:pPr latinLnBrk="1"/>
            <a:r>
              <a:rPr lang="en-US" dirty="0"/>
              <a:t>God is my victory and He is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93691181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This is my prayer in the desert</a:t>
            </a:r>
          </a:p>
          <a:p>
            <a:pPr latinLnBrk="1"/>
            <a:r>
              <a:rPr lang="en-US" dirty="0"/>
              <a:t>When all that’s within me feels dry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2293797011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3016126922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This is my prayer in the harvest</a:t>
            </a:r>
          </a:p>
          <a:p>
            <a:pPr latinLnBrk="1"/>
            <a:r>
              <a:rPr lang="en-US" dirty="0"/>
              <a:t>When favor and providence flow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2129242577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know I'm filled to be emptied again</a:t>
            </a:r>
          </a:p>
          <a:p>
            <a:pPr latinLnBrk="1"/>
            <a:r>
              <a:rPr lang="en-US" dirty="0"/>
              <a:t>The seed I've received I will sow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1362217168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I will bring praise, I will bring praise</a:t>
            </a:r>
          </a:p>
          <a:p>
            <a:pPr latinLnBrk="1"/>
            <a:r>
              <a:rPr lang="en-US" dirty="0"/>
              <a:t>No weapon formed against me shall remain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58011837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will rejoice, I will declare</a:t>
            </a:r>
          </a:p>
          <a:p>
            <a:pPr latinLnBrk="1"/>
            <a:r>
              <a:rPr lang="en-US" dirty="0"/>
              <a:t>God is my victory and He is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4114830893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221516084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This is my prayer in my hunger and need</a:t>
            </a:r>
          </a:p>
          <a:p>
            <a:pPr latinLnBrk="1"/>
            <a:r>
              <a:rPr lang="en-US" dirty="0"/>
              <a:t>My God is the God who provides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177810524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This is my prayer in the fire</a:t>
            </a:r>
          </a:p>
          <a:p>
            <a:pPr latinLnBrk="1"/>
            <a:r>
              <a:rPr lang="en-US" dirty="0"/>
              <a:t>In weakness or trial or pain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131204517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There is a faith proved of more worth than gold</a:t>
            </a:r>
          </a:p>
          <a:p>
            <a:pPr latinLnBrk="1"/>
            <a:r>
              <a:rPr lang="en-US" dirty="0"/>
              <a:t>So refine me Lord through the flame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125516324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I will bring praise, I will bring praise</a:t>
            </a:r>
          </a:p>
          <a:p>
            <a:pPr latinLnBrk="1"/>
            <a:r>
              <a:rPr lang="en-US" dirty="0"/>
              <a:t>No weapon formed against me shall remain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380152980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will rejoice, I will declare</a:t>
            </a:r>
          </a:p>
          <a:p>
            <a:pPr latinLnBrk="1"/>
            <a:r>
              <a:rPr lang="en-US" dirty="0"/>
              <a:t>God is my victory and He is here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270404005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349199375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This is my prayer in the battle</a:t>
            </a:r>
          </a:p>
          <a:p>
            <a:pPr latinLnBrk="1"/>
            <a:r>
              <a:rPr lang="en-US" dirty="0"/>
              <a:t>When triumph is still on its 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Desert Song</a:t>
            </a:r>
          </a:p>
        </p:txBody>
      </p:sp>
    </p:spTree>
    <p:extLst>
      <p:ext uri="{BB962C8B-B14F-4D97-AF65-F5344CB8AC3E}">
        <p14:creationId xmlns:p14="http://schemas.microsoft.com/office/powerpoint/2010/main" val="134872384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1370</TotalTime>
  <Words>342</Words>
  <Application>Microsoft Office PowerPoint</Application>
  <PresentationFormat>On-screen Show (4:3)</PresentationFormat>
  <Paragraphs>65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25</vt:i4>
      </vt:variant>
    </vt:vector>
  </HeadingPairs>
  <TitlesOfParts>
    <vt:vector size="4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229</cp:revision>
  <dcterms:created xsi:type="dcterms:W3CDTF">2011-12-04T14:58:54Z</dcterms:created>
  <dcterms:modified xsi:type="dcterms:W3CDTF">2023-06-30T04:09:12Z</dcterms:modified>
</cp:coreProperties>
</file>